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59" r:id="rId3"/>
  </p:sldIdLst>
  <p:sldSz cx="6858000" cy="9144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11" autoAdjust="0"/>
  </p:normalViewPr>
  <p:slideViewPr>
    <p:cSldViewPr>
      <p:cViewPr varScale="1">
        <p:scale>
          <a:sx n="63" d="100"/>
          <a:sy n="63" d="100"/>
        </p:scale>
        <p:origin x="2400" y="8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E78F7E-B6F5-46B9-8478-26E2AED4B19B}" type="datetimeFigureOut">
              <a:rPr lang="es-ES" smtClean="0"/>
              <a:t>14/07/2020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3BA5C-D095-48BD-A994-CD6A8C622C9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7532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33BA5C-D095-48BD-A994-CD6A8C622C9D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3453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33BA5C-D095-48BD-A994-CD6A8C622C9D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0815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3723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021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00705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4754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5645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308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15575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045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48791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1164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0201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FCB09-D978-4050-8924-F38D0C5C4071}" type="datetimeFigureOut">
              <a:rPr lang="es-CO" smtClean="0"/>
              <a:t>14/07/2020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4190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2008" y="0"/>
            <a:ext cx="2192288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779" y="1512168"/>
            <a:ext cx="1873287" cy="1227375"/>
          </a:xfrm>
        </p:spPr>
        <p:txBody>
          <a:bodyPr>
            <a:normAutofit fontScale="90000"/>
          </a:bodyPr>
          <a:lstStyle/>
          <a:p>
            <a:r>
              <a:rPr lang="es-CO" dirty="0">
                <a:latin typeface="Arial Black" pitchFamily="34" charset="0"/>
              </a:rPr>
              <a:t>OPE</a:t>
            </a:r>
            <a:br>
              <a:rPr lang="es-CO" dirty="0">
                <a:latin typeface="Arial Black" pitchFamily="34" charset="0"/>
              </a:rPr>
            </a:br>
            <a:r>
              <a:rPr lang="es-CO" dirty="0">
                <a:latin typeface="Arial Black" pitchFamily="34" charset="0"/>
              </a:rPr>
              <a:t>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67" y="4098519"/>
            <a:ext cx="2184861" cy="398512"/>
          </a:xfrm>
        </p:spPr>
        <p:txBody>
          <a:bodyPr>
            <a:noAutofit/>
          </a:bodyPr>
          <a:lstStyle/>
          <a:p>
            <a:r>
              <a:rPr lang="es-CO" sz="1600" dirty="0"/>
              <a:t>RESUMEN: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88640" y="4762987"/>
            <a:ext cx="2016224" cy="3168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2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3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4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5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6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7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8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9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10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04664" y="8100392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59631" y="4098519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242516" y="2989951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DESCRIPCIÓN DEL CONTENIDO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276872" y="0"/>
            <a:ext cx="0" cy="9144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276872" y="36512"/>
            <a:ext cx="2192288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574035" y="1548680"/>
            <a:ext cx="1873287" cy="1227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latin typeface="Arial Black" pitchFamily="34" charset="0"/>
              </a:rPr>
              <a:t>OPE</a:t>
            </a:r>
            <a:br>
              <a:rPr lang="es-CO" dirty="0">
                <a:latin typeface="Arial Black" pitchFamily="34" charset="0"/>
              </a:rPr>
            </a:br>
            <a:r>
              <a:rPr lang="es-CO" dirty="0">
                <a:latin typeface="Arial Black" pitchFamily="34" charset="0"/>
              </a:rPr>
              <a:t>8</a:t>
            </a: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2284831" y="4098519"/>
            <a:ext cx="2184861" cy="39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600"/>
              <a:t>RESUMEN:</a:t>
            </a:r>
            <a:endParaRPr lang="es-CO" sz="1600" dirty="0"/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2492896" y="4799499"/>
            <a:ext cx="2016224" cy="3168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2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3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4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5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6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7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8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9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10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2708920" y="8100392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663887" y="4098519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4" name="Title 1"/>
          <p:cNvSpPr txBox="1">
            <a:spLocks/>
          </p:cNvSpPr>
          <p:nvPr/>
        </p:nvSpPr>
        <p:spPr>
          <a:xfrm>
            <a:off x="2546772" y="3026463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DESCRIPCIÓN DEL CONTENIDO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4581128" y="36512"/>
            <a:ext cx="0" cy="9144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4680520" y="-36512"/>
            <a:ext cx="2192288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4878291" y="1475656"/>
            <a:ext cx="1873287" cy="1227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latin typeface="Arial Black" pitchFamily="34" charset="0"/>
              </a:rPr>
              <a:t>OPE</a:t>
            </a:r>
            <a:br>
              <a:rPr lang="es-CO" dirty="0">
                <a:latin typeface="Arial Black" pitchFamily="34" charset="0"/>
              </a:rPr>
            </a:br>
            <a:r>
              <a:rPr lang="es-CO" dirty="0">
                <a:latin typeface="Arial Black" pitchFamily="34" charset="0"/>
              </a:rPr>
              <a:t>9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4688479" y="4098519"/>
            <a:ext cx="2184861" cy="39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600"/>
              <a:t>RESUMEN:</a:t>
            </a:r>
            <a:endParaRPr lang="es-CO" sz="1600" dirty="0"/>
          </a:p>
        </p:txBody>
      </p:sp>
      <p:sp>
        <p:nvSpPr>
          <p:cNvPr id="30" name="Subtitle 2"/>
          <p:cNvSpPr txBox="1">
            <a:spLocks/>
          </p:cNvSpPr>
          <p:nvPr/>
        </p:nvSpPr>
        <p:spPr>
          <a:xfrm>
            <a:off x="4797152" y="4726475"/>
            <a:ext cx="2016224" cy="3168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2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3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4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5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6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7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8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9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10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5013176" y="8100392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968143" y="4098519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3" name="Title 1"/>
          <p:cNvSpPr txBox="1">
            <a:spLocks/>
          </p:cNvSpPr>
          <p:nvPr/>
        </p:nvSpPr>
        <p:spPr>
          <a:xfrm>
            <a:off x="4851028" y="2953439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DESCRIPCIÓN DEL CONTENIDO</a:t>
            </a:r>
          </a:p>
        </p:txBody>
      </p:sp>
      <p:pic>
        <p:nvPicPr>
          <p:cNvPr id="25" name="Imagen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81" y="467049"/>
            <a:ext cx="1152128" cy="542768"/>
          </a:xfrm>
          <a:prstGeom prst="rect">
            <a:avLst/>
          </a:prstGeom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251515" y="8361730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INFORMACIÓN CONFIDENCIAL</a:t>
            </a: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2546772" y="8353804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INFORMACIÓN CONFIDENCIAL</a:t>
            </a: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851027" y="8386212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INFORMACIÓN CONFIDENCIAL</a:t>
            </a:r>
          </a:p>
        </p:txBody>
      </p:sp>
      <p:pic>
        <p:nvPicPr>
          <p:cNvPr id="34" name="Imagen 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887" y="484298"/>
            <a:ext cx="1037153" cy="606013"/>
          </a:xfrm>
          <a:prstGeom prst="rect">
            <a:avLst/>
          </a:prstGeom>
        </p:spPr>
      </p:pic>
      <p:pic>
        <p:nvPicPr>
          <p:cNvPr id="40" name="Imagen 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184" y="459578"/>
            <a:ext cx="1010375" cy="55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37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2008" y="0"/>
            <a:ext cx="2192288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779" y="1687425"/>
            <a:ext cx="1873287" cy="1227375"/>
          </a:xfrm>
        </p:spPr>
        <p:txBody>
          <a:bodyPr>
            <a:normAutofit fontScale="90000"/>
          </a:bodyPr>
          <a:lstStyle/>
          <a:p>
            <a:r>
              <a:rPr lang="es-CO" dirty="0">
                <a:latin typeface="Arial Black" pitchFamily="34" charset="0"/>
              </a:rPr>
              <a:t>CONT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67" y="4310288"/>
            <a:ext cx="2184861" cy="398512"/>
          </a:xfrm>
        </p:spPr>
        <p:txBody>
          <a:bodyPr>
            <a:noAutofit/>
          </a:bodyPr>
          <a:lstStyle/>
          <a:p>
            <a:r>
              <a:rPr lang="es-CO" sz="1600" dirty="0"/>
              <a:t>RESUMEN: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88640" y="4974756"/>
            <a:ext cx="2016224" cy="3168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2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3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4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5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6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7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8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9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10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04664" y="8531424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59631" y="4310288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242516" y="3201720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DESCRIPCIÓN DEL CONTENIDO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276872" y="0"/>
            <a:ext cx="0" cy="9144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276872" y="36512"/>
            <a:ext cx="2192288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574035" y="1687425"/>
            <a:ext cx="1873287" cy="1227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latin typeface="Arial Black" pitchFamily="34" charset="0"/>
              </a:rPr>
              <a:t>CONT 2</a:t>
            </a: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2284831" y="4310288"/>
            <a:ext cx="2184861" cy="39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600"/>
              <a:t>RESUMEN:</a:t>
            </a:r>
            <a:endParaRPr lang="es-CO" sz="1600" dirty="0"/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2492896" y="5011268"/>
            <a:ext cx="2016224" cy="3168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2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3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4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5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6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7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8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9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10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2708920" y="8531424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663887" y="4310288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4" name="Title 1"/>
          <p:cNvSpPr txBox="1">
            <a:spLocks/>
          </p:cNvSpPr>
          <p:nvPr/>
        </p:nvSpPr>
        <p:spPr>
          <a:xfrm>
            <a:off x="2546772" y="3238232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DESCRIPCIÓN DEL CONTENIDO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4581128" y="36512"/>
            <a:ext cx="0" cy="9144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4680520" y="-36512"/>
            <a:ext cx="2192288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4878291" y="1687425"/>
            <a:ext cx="1873287" cy="1227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latin typeface="Arial Black" pitchFamily="34" charset="0"/>
              </a:rPr>
              <a:t>CONT 3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4688479" y="4310288"/>
            <a:ext cx="2184861" cy="39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600"/>
              <a:t>RESUMEN:</a:t>
            </a:r>
            <a:endParaRPr lang="es-CO" sz="1600" dirty="0"/>
          </a:p>
        </p:txBody>
      </p:sp>
      <p:sp>
        <p:nvSpPr>
          <p:cNvPr id="30" name="Subtitle 2"/>
          <p:cNvSpPr txBox="1">
            <a:spLocks/>
          </p:cNvSpPr>
          <p:nvPr/>
        </p:nvSpPr>
        <p:spPr>
          <a:xfrm>
            <a:off x="4797152" y="4938244"/>
            <a:ext cx="2016224" cy="3168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2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3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4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5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6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7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8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9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10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5013176" y="8531424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968143" y="4310288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3" name="Title 1"/>
          <p:cNvSpPr txBox="1">
            <a:spLocks/>
          </p:cNvSpPr>
          <p:nvPr/>
        </p:nvSpPr>
        <p:spPr>
          <a:xfrm>
            <a:off x="4851028" y="3165208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DESCRIPCIÓN DEL CONTENIDO</a:t>
            </a:r>
          </a:p>
        </p:txBody>
      </p:sp>
      <p:pic>
        <p:nvPicPr>
          <p:cNvPr id="36" name="Imagen 1">
            <a:extLst>
              <a:ext uri="{FF2B5EF4-FFF2-40B4-BE49-F238E27FC236}">
                <a16:creationId xmlns:a16="http://schemas.microsoft.com/office/drawing/2014/main" id="{374CE1DB-222D-4A81-960E-CA335325A20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9" y="496526"/>
            <a:ext cx="1092144" cy="604818"/>
          </a:xfrm>
          <a:prstGeom prst="rect">
            <a:avLst/>
          </a:prstGeom>
        </p:spPr>
      </p:pic>
      <p:pic>
        <p:nvPicPr>
          <p:cNvPr id="34" name="Imagen 1">
            <a:extLst>
              <a:ext uri="{FF2B5EF4-FFF2-40B4-BE49-F238E27FC236}">
                <a16:creationId xmlns:a16="http://schemas.microsoft.com/office/drawing/2014/main" id="{374CE1DB-222D-4A81-960E-CA335325A20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409" y="579100"/>
            <a:ext cx="1125580" cy="522244"/>
          </a:xfrm>
          <a:prstGeom prst="rect">
            <a:avLst/>
          </a:prstGeom>
        </p:spPr>
      </p:pic>
      <p:pic>
        <p:nvPicPr>
          <p:cNvPr id="35" name="Imagen 1">
            <a:extLst>
              <a:ext uri="{FF2B5EF4-FFF2-40B4-BE49-F238E27FC236}">
                <a16:creationId xmlns:a16="http://schemas.microsoft.com/office/drawing/2014/main" id="{374CE1DB-222D-4A81-960E-CA335325A20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820" y="526112"/>
            <a:ext cx="1133492" cy="44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52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173</Words>
  <Application>Microsoft Office PowerPoint</Application>
  <PresentationFormat>On-screen Show (4:3)</PresentationFormat>
  <Paragraphs>83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Black</vt:lpstr>
      <vt:lpstr>Calibri</vt:lpstr>
      <vt:lpstr>Office Theme</vt:lpstr>
      <vt:lpstr>OPE 7</vt:lpstr>
      <vt:lpstr>CONT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 1</dc:title>
  <dc:creator>SIE ISO2000 LTDA</dc:creator>
  <cp:lastModifiedBy>Sie iso2000</cp:lastModifiedBy>
  <cp:revision>23</cp:revision>
  <dcterms:created xsi:type="dcterms:W3CDTF">2011-06-16T10:07:56Z</dcterms:created>
  <dcterms:modified xsi:type="dcterms:W3CDTF">2020-07-14T20:57:50Z</dcterms:modified>
</cp:coreProperties>
</file>